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15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février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daily routine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6997" y="384915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reflexive verbs in the passé </a:t>
            </a:r>
            <a:r>
              <a:rPr lang="en-US" sz="2800" dirty="0" err="1" smtClean="0">
                <a:latin typeface="Kristen ITC" pitchFamily="66" charset="0"/>
              </a:rPr>
              <a:t>composé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730" y="4876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exceptions to </a:t>
            </a:r>
            <a:r>
              <a:rPr lang="en-US" sz="2800" smtClean="0">
                <a:latin typeface="Kristen ITC" pitchFamily="66" charset="0"/>
              </a:rPr>
              <a:t>your routine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32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103</cp:revision>
  <dcterms:created xsi:type="dcterms:W3CDTF">2011-09-14T23:22:57Z</dcterms:created>
  <dcterms:modified xsi:type="dcterms:W3CDTF">2013-03-15T11:43:43Z</dcterms:modified>
</cp:coreProperties>
</file>